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499221-0CA9-48FA-A874-F2D01C258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8AE7163-2620-465E-A7EE-D28DFA7E8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51EF7D-548E-4007-A559-033E0951D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276B72-2570-4142-9031-4E3988745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086558-E6D8-4633-A56B-674BF18C8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777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70983-8797-4D51-838F-49317DF9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47A6C4-2000-4227-8AAB-EFAFCBC8A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802665-DB72-47F1-8349-6BEFF66F8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74EB46-51A1-437A-82B5-372434B29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3111AF-B5DF-466C-B58D-84FA660A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6353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8A8A994-643B-4902-B9DF-670FC84BF5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DD6251-D529-4155-A237-DDF767A39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887AFA-6FB8-4D5F-AF23-B50D19893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7550F5-220D-4E4D-96A8-72106EEF0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C3E152-F06A-496F-89E8-5437102A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438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3DF849-6C16-4195-B98E-1F45A0264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FDD633-495B-41D2-AC16-5363429A0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C11829-4365-4B6F-B7BA-F6AD73707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76D28C-506D-4558-8BC0-2F4D70202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8B8FC1-9E2C-402D-A636-AF0CAEB6F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6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EF726D-6BED-4BEB-AB80-2A33099DC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635230-8252-414C-8504-66106AF2F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37D223-E996-4ED1-8763-8559CB8C5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C29DB9-DED7-47C6-A820-487ABD981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689A54-9110-4367-9B87-0DFC5DF4E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933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8EBDBC-3A0D-4239-8E8A-C5B74FCBA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649E1B-EBF8-40BB-8F80-1BB7D067F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EFFB84-DDDB-425D-887B-7A051230C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856F81-F109-429A-909A-C02777D16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3B72D0-C12A-462B-A2B7-43960A769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65F2E4-1DA1-404D-9CD2-FFE59B17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626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86EB64-389B-455B-B4A8-41D453940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F2FA7C-9C9B-498A-87CC-767A40161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B65B77-9350-4766-9567-E62935C91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21C15B2-5712-4DAE-9C35-692E01E0BB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96295DC-F2F5-447F-A1B5-0D0E22B25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EE380D5-69AE-45E9-98C5-05B26BFE5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D0DD1F6-4173-42D3-95CD-109485A03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E51E300-0C57-494C-B9B8-6CDB4BC5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94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C3999-4953-450D-B613-C92096A34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CE48982-D357-4FC7-9601-A07A2D5DB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8BF244-20EF-4F1A-A269-FA1ADAEF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C24448-47DB-4FE2-B292-12A6010EF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614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C08B80-A810-469F-8493-D7ABD04DB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5CEC10-A3F4-41BA-B0F1-6BC472361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56C615-D37B-4FFE-9A6F-99E89BF5E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3983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A95217-44B6-41F1-A13A-588515D1A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B04D22-E42B-49F4-BB29-0FBAF26E6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0AC737-5CB8-49FB-8F2B-0B265E47E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394678-15AA-4E54-8B88-97EEE2980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E48C27-8594-4BD2-9899-D9070626F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E2147D-36F8-4492-9211-473E9193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786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D0259F-7325-43EA-97C5-EC3168F46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98D16B3-18E5-48E5-91BD-A375403C1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BA1B46-A610-463A-BD8F-E4ED153AF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E87FCF-D53E-478E-8779-251CDDFC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78319A-33A5-4EF1-815C-0A1D2DE9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7CEBD68-97BC-4F62-B733-7B0C8AD9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44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87FC4-6D30-43E3-A0AA-65F8E76A4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70ACCB-C9EC-4B3C-9938-4481C62A9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DC3D85-B165-4204-A5A9-FE5F19530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27E41-AB16-4C81-B1B2-7916E9E8570F}" type="datetimeFigureOut">
              <a:rPr lang="ru-RU" smtClean="0"/>
              <a:t>28.01.2018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CCE591-DF08-4DC3-A15E-40E9CAB66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2444A8-3678-47F9-A4DE-92B3580FA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FA06F-BFFB-451E-BA8B-E7F9F0964A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9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A3AB59-5D08-4084-8D41-01EBB9D91E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1DBDAC-9C94-4938-BC54-26649C9666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45BF3B-F66E-4653-9F06-B05D3B05E3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9" b="-148"/>
          <a:stretch/>
        </p:blipFill>
        <p:spPr>
          <a:xfrm>
            <a:off x="1312301" y="233963"/>
            <a:ext cx="9567397" cy="65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59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98EE0-68D2-46B7-86CF-593B6290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596AD97-6DB3-424F-9316-86E189206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" b="1589"/>
          <a:stretch/>
        </p:blipFill>
        <p:spPr>
          <a:xfrm>
            <a:off x="1218278" y="0"/>
            <a:ext cx="9755444" cy="6858000"/>
          </a:xfrm>
        </p:spPr>
      </p:pic>
    </p:spTree>
    <p:extLst>
      <p:ext uri="{BB962C8B-B14F-4D97-AF65-F5344CB8AC3E}">
        <p14:creationId xmlns:p14="http://schemas.microsoft.com/office/powerpoint/2010/main" val="375961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4C4802-8A92-471B-A9D1-A12FFFCD5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A816C9-0B9E-498B-AB3B-11240AC97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" t="1050" r="-773" b="-1050"/>
          <a:stretch/>
        </p:blipFill>
        <p:spPr>
          <a:xfrm>
            <a:off x="1568225" y="217714"/>
            <a:ext cx="9316806" cy="6858000"/>
          </a:xfrm>
        </p:spPr>
      </p:pic>
    </p:spTree>
    <p:extLst>
      <p:ext uri="{BB962C8B-B14F-4D97-AF65-F5344CB8AC3E}">
        <p14:creationId xmlns:p14="http://schemas.microsoft.com/office/powerpoint/2010/main" val="3618690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D4C676-AEF4-4B08-9FB9-320BBFCDE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F8D4C11-1217-4A8C-BA66-B42E5B026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" t="1575" r="-375" b="-1575"/>
          <a:stretch/>
        </p:blipFill>
        <p:spPr>
          <a:xfrm>
            <a:off x="1295870" y="0"/>
            <a:ext cx="9600259" cy="6858000"/>
          </a:xfrm>
        </p:spPr>
      </p:pic>
    </p:spTree>
    <p:extLst>
      <p:ext uri="{BB962C8B-B14F-4D97-AF65-F5344CB8AC3E}">
        <p14:creationId xmlns:p14="http://schemas.microsoft.com/office/powerpoint/2010/main" val="41304506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</cp:revision>
  <dcterms:created xsi:type="dcterms:W3CDTF">2018-01-28T20:02:23Z</dcterms:created>
  <dcterms:modified xsi:type="dcterms:W3CDTF">2018-01-28T20:02:41Z</dcterms:modified>
</cp:coreProperties>
</file>

<file path=docProps/thumbnail.jpeg>
</file>